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7C1CB-AC9F-E10D-F5BB-F653A6B6A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6862EB-5C17-DEF3-C397-B6779652B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945-A0F0-D717-57FA-2D2D642BC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57DF2-C170-9A91-DACB-0A212BB1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F92EF-43DC-4AE8-1E5F-F2647FBF7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34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8C8B-2E8D-8B30-DA13-E16CB838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40818-44BF-A3BB-EE4B-5489E976D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444FB-82BB-C046-B181-129F33D44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AA1CC-3133-8CB8-7893-D171D344F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4E546-F765-6DD1-8366-1F23C838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79EFEC-96A5-842A-475A-CF1A70CDD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2462A9-C1F9-B322-7ADA-6085C4969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B1FF9-EAA3-A098-44C9-9E8EEF83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29E3F-D48C-C225-44C7-0CED7732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3947E-AFE8-7D5A-28D0-3D1E623CE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95E28-B509-43D2-5A93-F888C7098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34EE4-E5CB-7C03-AC5A-B06F0CE56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21EFB-4DB9-EA86-1126-D4065755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537A8-33F9-4C7D-A836-82505170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B7361-12B5-7BFE-A9CC-26969E5E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2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482FD-582C-593C-3B43-4C0DD3E6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11592-BF0F-875D-8EE2-E22A22DD5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20CA2-B031-8D50-3EF2-BE42F3386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2F51E-E384-AE1D-8E01-C3036CE4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692AF-903C-B7D5-81E6-A20184612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36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FEB4-74F6-4402-785E-0C9AE3E9D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72244-D7D6-1CA8-615E-4EC881BFC5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037B65-A6E6-1CCA-DBEF-F7CD9F4AE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90FFE-B711-8C54-4AB9-0AA49F69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C5A47-735D-0A17-D462-0CD5E52A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01F55-AB44-54F6-2149-98113CA76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0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AEDA8-7EF5-9412-54F8-758035FDC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AEB89-8BAC-758B-B9AA-CF5CA2AA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04DF-8DFF-3563-1D67-882CF0974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53852-48EF-1F37-E3DC-9819612533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C53A3-5B41-8051-098C-494607851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8E4F0-869E-B615-D0BE-7BA390CD0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2CFD85-6FF6-E35C-2D2B-E5653DE0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3D8230-7BEC-D5A7-F2F1-860E795CD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17B29-46CD-6FB9-27E8-E5E56B1E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8CCB2D-353E-38F8-1143-4EBED7097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14593-F04B-70D7-99DF-84F66E9E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98518-4004-41E3-F003-1A4A125B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8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E0C7C6-0AF0-6650-4484-C8647100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D9FBE1-4F4A-F403-2AF0-AE0FF7AD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B74D5-1BF0-805B-9420-BCAEB1A0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06472-A8F7-CE28-F6B0-C4833BD5D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3FB75-E099-CEDE-4E62-436594846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81584-685C-B928-5E6E-1CF0EF299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A7F2F-D62D-D1AC-C9B2-58DB205A4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7D637-772D-5C1C-132A-46CB7E5E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0D905-EC49-0D40-CCE8-1D6B640E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6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260CC-E33C-8368-CF2A-F540DDC5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889BE-71C2-F5B7-39A4-DD3CA05BF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36614-8411-D19B-75B4-224471598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C7A71-EF5D-B924-3E50-66DAA87C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C66E-5B50-05E5-06C6-65B2DAD57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0EDAB-34EB-2C13-96AC-95F667C99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5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7DA49F-C60D-9BB7-681A-4281460C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9EFF7-59F0-EA8A-C1F7-B4F73186A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6D7A7-BF63-8B86-1FAF-9C54AD56C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ACD28-BB12-42B7-927B-E115A42BD055}" type="datetimeFigureOut">
              <a:rPr lang="en-US" smtClean="0"/>
              <a:t>22/4/2025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17578-1472-D25F-29BF-CB56A7D6D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5841-B11F-B9F7-40FF-C30AF35CF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07625-F994-4D78-92EE-3DFCF39ED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2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point đẹp cho bài thuyết trình thu hút">
            <a:extLst>
              <a:ext uri="{FF2B5EF4-FFF2-40B4-BE49-F238E27FC236}">
                <a16:creationId xmlns:a16="http://schemas.microsoft.com/office/drawing/2014/main" id="{AE376FBA-D382-B708-F47E-3CC629CE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1666A0F-8B8D-56E1-F0EE-B2FBACCE1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53849"/>
            <a:ext cx="9144000" cy="285099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PHƯƠNG TIỆN VÀ LUẬT LỆ GIAO THÔNG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NHÁNH: MỘT SỐ PHƯƠNG TIỆN GIAO THÔNG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TẠO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TẠO HÌNH PHƯƠNG TIỆN GIAO THÔNG PHỔ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dạy: Lá 1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Lương Thị Thuỳ Trang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dạy: 12/3/2025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werpoint đẹp">
            <a:extLst>
              <a:ext uri="{FF2B5EF4-FFF2-40B4-BE49-F238E27FC236}">
                <a16:creationId xmlns:a16="http://schemas.microsoft.com/office/drawing/2014/main" id="{BD4ECD25-E18F-0FE2-778A-96A279905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A8C5A9-2B8D-752C-2069-CDA4CE4A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648" y="1515620"/>
            <a:ext cx="6926704" cy="191338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 đi qua ngã tư đường phố">
            <a:hlinkClick r:id="" action="ppaction://media"/>
            <a:extLst>
              <a:ext uri="{FF2B5EF4-FFF2-40B4-BE49-F238E27FC236}">
                <a16:creationId xmlns:a16="http://schemas.microsoft.com/office/drawing/2014/main" id="{004DF810-D47F-BB41-ABBF-F2B271354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7010" y="3957403"/>
            <a:ext cx="3346294" cy="208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Ảnh nền PowerPoint đẹp và ấn tượng nhất - Tin tức công nghệ - HoangHaMobile">
            <a:extLst>
              <a:ext uri="{FF2B5EF4-FFF2-40B4-BE49-F238E27FC236}">
                <a16:creationId xmlns:a16="http://schemas.microsoft.com/office/drawing/2014/main" id="{729C251E-5A55-4057-9970-460F654AE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219214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9CE1E-9607-BC37-954F-5A8D0D578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011" y="140272"/>
            <a:ext cx="7766154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LK em tập lái ô tô">
            <a:hlinkClick r:id="" action="ppaction://media"/>
            <a:extLst>
              <a:ext uri="{FF2B5EF4-FFF2-40B4-BE49-F238E27FC236}">
                <a16:creationId xmlns:a16="http://schemas.microsoft.com/office/drawing/2014/main" id="{D6840FED-5822-1CA6-3EF7-D288A89ED1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9050" y="1795619"/>
            <a:ext cx="3854450" cy="247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3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100+ hình nền Powepoint đẹp cho bài thuyết trình thu hút">
            <a:extLst>
              <a:ext uri="{FF2B5EF4-FFF2-40B4-BE49-F238E27FC236}">
                <a16:creationId xmlns:a16="http://schemas.microsoft.com/office/drawing/2014/main" id="{E1A5A100-4FF3-726B-E30F-A89A823D6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93FB94-A575-8EC2-6112-4C31ED0E5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304" y="2255837"/>
            <a:ext cx="8737392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Top 200+ hình nền Powerpoint thuyết trình cực đẹp cho mọi chủ đề">
            <a:extLst>
              <a:ext uri="{FF2B5EF4-FFF2-40B4-BE49-F238E27FC236}">
                <a16:creationId xmlns:a16="http://schemas.microsoft.com/office/drawing/2014/main" id="{C19D9341-CEFC-1E5E-85E3-E3508A20C6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79489" y="-1887511"/>
            <a:ext cx="5468911" cy="546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0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Ảnh nền PowerPoint đẹp và ấn tượng nhất - Tin tức công nghệ - HoangHaMobile">
            <a:extLst>
              <a:ext uri="{FF2B5EF4-FFF2-40B4-BE49-F238E27FC236}">
                <a16:creationId xmlns:a16="http://schemas.microsoft.com/office/drawing/2014/main" id="{4290F9E0-493D-3F28-B178-113A6EB1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4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45E8B8-7DB1-ED02-0E00-0395B92E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013" y="2255837"/>
            <a:ext cx="4676931" cy="1325563"/>
          </a:xfrm>
        </p:spPr>
        <p:txBody>
          <a:bodyPr>
            <a:norm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15.000+ hình nền PowerPoint đẹp, đa dạng, miễn phí 2025">
            <a:extLst>
              <a:ext uri="{FF2B5EF4-FFF2-40B4-BE49-F238E27FC236}">
                <a16:creationId xmlns:a16="http://schemas.microsoft.com/office/drawing/2014/main" id="{AD2F3108-F475-9A7E-4E17-C0174D91C8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68446" y="-298554"/>
            <a:ext cx="3879954" cy="387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83</Words>
  <Application>Microsoft Office PowerPoint</Application>
  <PresentationFormat>Widescreen</PresentationFormat>
  <Paragraphs>12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 Phần thứ nhất: Hiểu biết</vt:lpstr>
      <vt:lpstr>        Phần thứ 2: Trổ tài</vt:lpstr>
      <vt:lpstr>       Phần thứ 3: Triển lãm tranh</vt:lpstr>
      <vt:lpstr>Kết thúc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2025-03-10T15:09:41Z</dcterms:created>
  <dcterms:modified xsi:type="dcterms:W3CDTF">2025-04-22T15:45:10Z</dcterms:modified>
</cp:coreProperties>
</file>