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19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2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5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58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6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71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6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0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2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57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D9C24-B742-433C-A549-D4EEC9BE8841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8D1ED-391D-4C8D-B183-AE35393F6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2212" y="318254"/>
            <a:ext cx="5592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ĐÀOTẠO THỊ XÃ BUÔN HỒ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8729" y="687586"/>
            <a:ext cx="363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MẪU GIÁO HOA ĐÀO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2110" y="1898859"/>
            <a:ext cx="6802183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 MĨ</a:t>
            </a: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THỰC VẬT</a:t>
            </a: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HÁT “ EM RA VƯỜN RAU</a:t>
            </a: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3-4 TUỔI</a:t>
            </a: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20 -25 PHÚT</a:t>
            </a: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H- NGƠN AYUN</a:t>
            </a:r>
          </a:p>
          <a:p>
            <a:pPr algn="ctr"/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DẠY: 12/03/2025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acDienAoThuat31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5044" y="5768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0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6286" y="1103084"/>
            <a:ext cx="87799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4628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0377" y="1258780"/>
            <a:ext cx="8321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RaVuonRau-VA-140479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7109" y="2680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25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Em ra vườn r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012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69898" y="1258780"/>
            <a:ext cx="7122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ầu Và Bí(Karaoke) - Bào Ng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8763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2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0749" y="1258780"/>
            <a:ext cx="10540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4: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86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3225" y="2617317"/>
            <a:ext cx="6860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en-US" sz="5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56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16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109</Words>
  <Application>Microsoft Office PowerPoint</Application>
  <PresentationFormat>Widescreen</PresentationFormat>
  <Paragraphs>14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</cp:revision>
  <dcterms:created xsi:type="dcterms:W3CDTF">2025-03-10T14:28:37Z</dcterms:created>
  <dcterms:modified xsi:type="dcterms:W3CDTF">2025-03-10T15:08:36Z</dcterms:modified>
</cp:coreProperties>
</file>