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5A01A-6447-480E-874D-6310A2F4CF30}" type="datetimeFigureOut">
              <a:rPr lang="en-US" smtClean="0"/>
              <a:t>18/4/2025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198C-65AA-4EBB-A094-687D2847F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350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5A01A-6447-480E-874D-6310A2F4CF30}" type="datetimeFigureOut">
              <a:rPr lang="en-US" smtClean="0"/>
              <a:t>18/4/2025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198C-65AA-4EBB-A094-687D2847F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67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5A01A-6447-480E-874D-6310A2F4CF30}" type="datetimeFigureOut">
              <a:rPr lang="en-US" smtClean="0"/>
              <a:t>18/4/2025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198C-65AA-4EBB-A094-687D2847F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864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5A01A-6447-480E-874D-6310A2F4CF30}" type="datetimeFigureOut">
              <a:rPr lang="en-US" smtClean="0"/>
              <a:t>18/4/2025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198C-65AA-4EBB-A094-687D2847F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115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5A01A-6447-480E-874D-6310A2F4CF30}" type="datetimeFigureOut">
              <a:rPr lang="en-US" smtClean="0"/>
              <a:t>18/4/2025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198C-65AA-4EBB-A094-687D2847F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0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5A01A-6447-480E-874D-6310A2F4CF30}" type="datetimeFigureOut">
              <a:rPr lang="en-US" smtClean="0"/>
              <a:t>18/4/2025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198C-65AA-4EBB-A094-687D2847F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494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5A01A-6447-480E-874D-6310A2F4CF30}" type="datetimeFigureOut">
              <a:rPr lang="en-US" smtClean="0"/>
              <a:t>18/4/2025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198C-65AA-4EBB-A094-687D2847F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02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5A01A-6447-480E-874D-6310A2F4CF30}" type="datetimeFigureOut">
              <a:rPr lang="en-US" smtClean="0"/>
              <a:t>18/4/2025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198C-65AA-4EBB-A094-687D2847F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33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5A01A-6447-480E-874D-6310A2F4CF30}" type="datetimeFigureOut">
              <a:rPr lang="en-US" smtClean="0"/>
              <a:t>18/4/2025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198C-65AA-4EBB-A094-687D2847F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586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5A01A-6447-480E-874D-6310A2F4CF30}" type="datetimeFigureOut">
              <a:rPr lang="en-US" smtClean="0"/>
              <a:t>18/4/2025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198C-65AA-4EBB-A094-687D2847F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069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5A01A-6447-480E-874D-6310A2F4CF30}" type="datetimeFigureOut">
              <a:rPr lang="en-US" smtClean="0"/>
              <a:t>18/4/2025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198C-65AA-4EBB-A094-687D2847F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453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5A01A-6447-480E-874D-6310A2F4CF30}" type="datetimeFigureOut">
              <a:rPr lang="en-US" smtClean="0"/>
              <a:t>18/4/2025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1198C-65AA-4EBB-A094-687D2847F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01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1999" cy="67614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55441" y="1944709"/>
            <a:ext cx="828111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: PHÁT TRIỂN NHẬN THỨC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: KHÁM PHÁ KHOA HỌC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 : MỘT SỐ ĐỒ DÙNG TRONG GIA ĐÌNH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: GIA ĐÌNH 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 TƯỢNG : 4-5 TUỔI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 : 25 PHÚT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DẠY : 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Thị Châu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DẠY : 30/10/2023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61411" y="244869"/>
            <a:ext cx="86712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ĐẠO TẠO 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TX BUÔN HỒ</a:t>
            </a:r>
            <a:endParaRPr lang="en-US" sz="2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MG HOA ĐÀO</a:t>
            </a:r>
            <a:endParaRPr lang="en-US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5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Tổng hợp 30+ mẫu hình nền PowerPoint ngộ nghĩnh, dễ thương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7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65125"/>
            <a:ext cx="10515600" cy="4141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“Cái gì có cổ có tay </a:t>
            </a:r>
            <a:b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Hàng ngày bé mặc trên người đó thay” </a:t>
            </a:r>
            <a:b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71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592"/>
            <a:ext cx="5640946" cy="6761408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946" y="96592"/>
            <a:ext cx="6551054" cy="676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1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377" y="0"/>
            <a:ext cx="77015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938" y="0"/>
            <a:ext cx="84841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16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Tổng hợp 30+ mẫu hình nền PowerPoint ngộ nghĩnh, dễ thương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38200" y="365125"/>
            <a:ext cx="10515600" cy="35758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Hoạt động 3: Luyện tập</a:t>
            </a:r>
            <a:b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Trò chơi 1: Thi ai nhanh</a:t>
            </a:r>
            <a:b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Trò chơi 2: Chung sức</a:t>
            </a:r>
            <a:b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86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30+ Mẫu hình nền PowerPoint ngộ nghĩnh, dễ thương cho các em mầm non, học si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910"/>
            <a:ext cx="12312203" cy="674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2433" y="1481070"/>
            <a:ext cx="38266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 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24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35722" y="1777285"/>
            <a:ext cx="59480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Hoạt động 1: </a:t>
            </a:r>
          </a:p>
          <a:p>
            <a:pPr algn="ctr"/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Trò chuyện gây hứng thú</a:t>
            </a: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77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63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95" y="0"/>
            <a:ext cx="12127606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736" y="1712827"/>
            <a:ext cx="6096528" cy="343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79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093262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744" y="1359228"/>
            <a:ext cx="10516511" cy="413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01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19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09" y="244699"/>
            <a:ext cx="3746721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5051" y="1918952"/>
            <a:ext cx="3000606" cy="29750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239" y="112690"/>
            <a:ext cx="3279292" cy="25017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907" y="4043966"/>
            <a:ext cx="3357093" cy="28140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3054"/>
            <a:ext cx="3541690" cy="335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2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Tổng hợp 30+ mẫu hình nền PowerPoint ngộ nghĩnh, dễ thương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7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38200" y="365125"/>
            <a:ext cx="10515600" cy="4141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mtClean="0"/>
              <a:t> </a:t>
            </a:r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“Miệng tròn lòng rộng có quai</a:t>
            </a:r>
            <a:b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Bé cầm uống nước hàng ngày trên tay”</a:t>
            </a:r>
            <a:b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58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36406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406" y="0"/>
            <a:ext cx="58555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48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51</Words>
  <Application>Microsoft Office PowerPoint</Application>
  <PresentationFormat>Widescreen</PresentationFormat>
  <Paragraphs>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</cp:revision>
  <dcterms:created xsi:type="dcterms:W3CDTF">2025-04-18T11:39:38Z</dcterms:created>
  <dcterms:modified xsi:type="dcterms:W3CDTF">2025-04-18T12:01:02Z</dcterms:modified>
</cp:coreProperties>
</file>