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5" r:id="rId22"/>
    <p:sldId id="293" r:id="rId23"/>
    <p:sldId id="29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0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2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2.gif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DỤC&amp; ĐÀO TẠO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TX BUÔN HỒ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MG HOA ĐÀO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438275" y="3030537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791566" y="4761345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Thị Thu Hương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Chồi1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Ngày dạy : 7/1/2025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571625" y="3397683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685800" y="173203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8727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5"/>
            <a:ext cx="926445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200" y="1625402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187</Words>
  <Application>Microsoft Office PowerPoint</Application>
  <PresentationFormat>On-screen Show (4:3)</PresentationFormat>
  <Paragraphs>35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Admin</cp:lastModifiedBy>
  <cp:revision>29</cp:revision>
  <dcterms:created xsi:type="dcterms:W3CDTF">2015-04-04T14:56:35Z</dcterms:created>
  <dcterms:modified xsi:type="dcterms:W3CDTF">2025-04-22T15:32:40Z</dcterms:modified>
</cp:coreProperties>
</file>