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3" r:id="rId5"/>
    <p:sldId id="258" r:id="rId6"/>
    <p:sldId id="259" r:id="rId7"/>
    <p:sldId id="260" r:id="rId8"/>
    <p:sldId id="262" r:id="rId9"/>
    <p:sldId id="265" r:id="rId10"/>
    <p:sldId id="267" r:id="rId11"/>
    <p:sldId id="269" r:id="rId12"/>
    <p:sldId id="270" r:id="rId13"/>
    <p:sldId id="271" r:id="rId14"/>
    <p:sldId id="272" r:id="rId15"/>
    <p:sldId id="278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34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1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61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601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9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0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49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70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6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37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94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04ABB-7185-4891-8DC9-85FFFE5B3977}" type="datetimeFigureOut">
              <a:rPr lang="en-US" smtClean="0"/>
              <a:pPr/>
              <a:t>18/4/2025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E7600-9C9D-4C4A-9B61-BF9DB7021F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88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audio" Target="../media/audio3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microsoft.com/office/2007/relationships/hdphoto" Target="../media/hdphoto1.wdp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361411" y="244869"/>
            <a:ext cx="6421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ĐẠO TẠO </a:t>
            </a:r>
            <a:r>
              <a:rPr lang="en-US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TX BUÔN HỒ</a:t>
            </a:r>
            <a:endParaRPr lang="en-US" sz="2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MG HOA ĐÀO</a:t>
            </a:r>
            <a:endParaRPr lang="en-US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5900" y="1537855"/>
            <a:ext cx="6172200" cy="889574"/>
          </a:xfrm>
          <a:prstGeom prst="rect">
            <a:avLst/>
          </a:prstGeom>
          <a:noFill/>
        </p:spPr>
        <p:txBody>
          <a:bodyPr wrap="none" rtlCol="0">
            <a:prstTxWarp prst="textChevronInverted">
              <a:avLst/>
            </a:prstTxWarp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GIÁO 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124200"/>
            <a:ext cx="73152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vực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vi,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9.</a:t>
            </a:r>
          </a:p>
          <a:p>
            <a:pPr algn="ctr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5-6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tuổi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Người thực hiện: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Lương Thị Kiều Trang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62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65373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89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052945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706831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42112" y="7040166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302827" y="7040166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165273" y="7040166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086600" y="7040166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5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60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-0.00486 -0.54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59259E-6 L -0.00729 -0.54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5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-2.59259E-6 L -0.00173 -0.54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59259E-6 L -0.01077 -0.541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-27106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65373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85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078923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91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2823443"/>
            <a:ext cx="6372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nhanh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5181600"/>
            <a:ext cx="84969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 : Thỏ tìm chuồng </a:t>
            </a:r>
            <a:endParaRPr lang="en-US" sz="6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8918" y="2743200"/>
            <a:ext cx="3586163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70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2042" y="1447800"/>
            <a:ext cx="8499917" cy="1828800"/>
          </a:xfrm>
          <a:prstGeom prst="rect">
            <a:avLst/>
          </a:prstGeom>
          <a:noFill/>
        </p:spPr>
        <p:txBody>
          <a:bodyPr wrap="none" rtlCol="0">
            <a:prstTxWarp prst="textInflate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Tạm biệt</a:t>
            </a:r>
            <a:endParaRPr lang="en-US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7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53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2133600" y="1731818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chuyện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0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0"/>
            <a:ext cx="90677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685800"/>
            <a:ext cx="6597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Tìm chuồng cho con vật 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479238"/>
            <a:ext cx="83407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trẻ lên tìm con vật trong gia đình về đúng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chuồng đủ số lượng là 8 con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17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52600" y="1763040"/>
            <a:ext cx="56388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kém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9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82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990600" y="1288471"/>
            <a:ext cx="990600" cy="106679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787236" y="1267682"/>
            <a:ext cx="990600" cy="10667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649680" y="1288470"/>
            <a:ext cx="990600" cy="10667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397826" y="1288471"/>
            <a:ext cx="990600" cy="106679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201392" y="1288470"/>
            <a:ext cx="990600" cy="106679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088083" y="1295394"/>
            <a:ext cx="990600" cy="106679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43600" y="1316178"/>
            <a:ext cx="990600" cy="106679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16168"/>
            <a:ext cx="990600" cy="1066799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082386" y="3276600"/>
            <a:ext cx="807027" cy="8215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970809" y="3225296"/>
            <a:ext cx="807027" cy="821532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777836" y="3215555"/>
            <a:ext cx="807027" cy="821532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84863" y="3276600"/>
            <a:ext cx="807027" cy="821532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384965" y="3264802"/>
            <a:ext cx="807027" cy="821532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191992" y="3264802"/>
            <a:ext cx="807027" cy="821532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07677" y="3234280"/>
            <a:ext cx="807027" cy="82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78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72300" y="6844145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7" y="1981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616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7037E-7 L 0.00173 -0.513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25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200400" y="1600200"/>
            <a:ext cx="2133599" cy="3170099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20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4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073486" y="3287641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965373" y="3299982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2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21673" y="1295394"/>
            <a:ext cx="990600" cy="10667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139537" y="1302308"/>
            <a:ext cx="990600" cy="10667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1932709" y="1302308"/>
            <a:ext cx="990600" cy="10667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2743200" y="1302308"/>
            <a:ext cx="990600" cy="10667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3581400" y="1274591"/>
            <a:ext cx="990600" cy="106679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4312227" y="1302308"/>
            <a:ext cx="990600" cy="10667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146964" y="1339013"/>
            <a:ext cx="990600" cy="106679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5981700" y="1339012"/>
            <a:ext cx="990600" cy="106679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2625" l="10000" r="962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152" t="9659" r="3636" b="7386"/>
          <a:stretch/>
        </p:blipFill>
        <p:spPr>
          <a:xfrm>
            <a:off x="6781800" y="1339013"/>
            <a:ext cx="990600" cy="106679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8065017" y="836152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3573" y="3276600"/>
            <a:ext cx="807027" cy="8215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990600" y="3293055"/>
            <a:ext cx="807027" cy="82153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1859972" y="3289698"/>
            <a:ext cx="807027" cy="82153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2666999" y="3299982"/>
            <a:ext cx="807027" cy="82153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3545031" y="3289698"/>
            <a:ext cx="807027" cy="821532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4412673" y="3276600"/>
            <a:ext cx="807027" cy="82153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5214505" y="3289698"/>
            <a:ext cx="807027" cy="8215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6165273" y="7040166"/>
            <a:ext cx="807027" cy="821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8065016" y="2743200"/>
            <a:ext cx="800219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9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8"/>
          <a:stretch/>
        </p:blipFill>
        <p:spPr>
          <a:xfrm>
            <a:off x="7086600" y="7040166"/>
            <a:ext cx="807027" cy="82153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065017" y="2743200"/>
            <a:ext cx="800219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96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71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2948E-6 L -0.01007 -0.5412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270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3.2948E-6 L -0.01077 -0.541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8" y="-27075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151</Words>
  <Application>Microsoft Office PowerPoint</Application>
  <PresentationFormat>On-screen Show (4:3)</PresentationFormat>
  <Paragraphs>34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Huyhieu</dc:creator>
  <cp:lastModifiedBy>Admin</cp:lastModifiedBy>
  <cp:revision>84</cp:revision>
  <dcterms:created xsi:type="dcterms:W3CDTF">2018-11-27T07:29:56Z</dcterms:created>
  <dcterms:modified xsi:type="dcterms:W3CDTF">2025-04-18T11:08:12Z</dcterms:modified>
</cp:coreProperties>
</file>