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CEC2-2536-4C0C-9E94-743AE1D05B6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CC3E-55FE-4B6A-9478-AF3B3383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253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CEC2-2536-4C0C-9E94-743AE1D05B6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CC3E-55FE-4B6A-9478-AF3B3383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3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CEC2-2536-4C0C-9E94-743AE1D05B6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CC3E-55FE-4B6A-9478-AF3B3383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4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CEC2-2536-4C0C-9E94-743AE1D05B6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CC3E-55FE-4B6A-9478-AF3B3383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2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CEC2-2536-4C0C-9E94-743AE1D05B6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CC3E-55FE-4B6A-9478-AF3B3383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0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CEC2-2536-4C0C-9E94-743AE1D05B6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CC3E-55FE-4B6A-9478-AF3B3383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80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CEC2-2536-4C0C-9E94-743AE1D05B6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CC3E-55FE-4B6A-9478-AF3B3383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5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CEC2-2536-4C0C-9E94-743AE1D05B6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CC3E-55FE-4B6A-9478-AF3B3383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356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CEC2-2536-4C0C-9E94-743AE1D05B6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CC3E-55FE-4B6A-9478-AF3B3383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83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CEC2-2536-4C0C-9E94-743AE1D05B6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CC3E-55FE-4B6A-9478-AF3B3383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3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0CEC2-2536-4C0C-9E94-743AE1D05B6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CCC3E-55FE-4B6A-9478-AF3B3383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46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0CEC2-2536-4C0C-9E94-743AE1D05B6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CCC3E-55FE-4B6A-9478-AF3B33835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6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fif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637211" y="291494"/>
            <a:ext cx="708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&amp; ĐÀOTẠO THỊ XÃ BUÔN HỒ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239883" y="678165"/>
            <a:ext cx="7239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MẪU GIÁO HOA ĐÀO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1417" y="1817995"/>
            <a:ext cx="8059783" cy="48936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2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THẨM MĨ</a:t>
            </a:r>
            <a:endParaRPr lang="en-US" sz="2400" b="1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CHỦ ĐỀ: ĐỘNG VẬT</a:t>
            </a:r>
          </a:p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NHÁNH: CHIM VÀ CÔN TRÙNG</a:t>
            </a:r>
          </a:p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ĐỀ TÀI: “TẠO HÌNH CON BƯỚM BẰNG LÁ CÂY”</a:t>
            </a:r>
          </a:p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ĐỐI TƯỢNG: 4- 5 TUỔI</a:t>
            </a:r>
          </a:p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THỜI GIAN: 25- 30 PHÚT</a:t>
            </a:r>
          </a:p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GIÁO VIÊN: H – HNAR KBUÔR</a:t>
            </a:r>
          </a:p>
          <a:p>
            <a:pPr algn="ctr"/>
            <a:r>
              <a:rPr lang="en-US" sz="24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NGÀY DẠY: 12/03/2025</a:t>
            </a: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en-US" sz="2400" b="1" dirty="0" smtClean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0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acDienAoThuat31-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0714" y="4778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12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637211" y="291494"/>
            <a:ext cx="708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239883" y="678165"/>
            <a:ext cx="723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6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637211" y="291494"/>
            <a:ext cx="708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Kìa con bướm vàng - Cao Lê Hà Trang - LalaTV - Nhạc Thiếu Nhi Hoạt Hình Vui Nhộn Hay Nhấ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73783" cy="3331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3" y="0"/>
            <a:ext cx="6418217" cy="3331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31029"/>
            <a:ext cx="5773783" cy="3526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2" y="3331029"/>
            <a:ext cx="6418218" cy="35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7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637211" y="291494"/>
            <a:ext cx="708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391886" y="678165"/>
            <a:ext cx="1106423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chuồn</a:t>
            </a:r>
            <a:endParaRPr lang="en-US" sz="40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8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637211" y="291494"/>
            <a:ext cx="708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391886" y="678165"/>
            <a:ext cx="110642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LittleGirlBeatInstrumental-V.A-2918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34" y="23796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2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637211" y="291494"/>
            <a:ext cx="708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391886" y="678165"/>
            <a:ext cx="110642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3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1637211" y="291494"/>
            <a:ext cx="7086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287383" y="2258770"/>
            <a:ext cx="1106423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 THÚC TIẾT DẠY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1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56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117</Words>
  <Application>Microsoft Office PowerPoint</Application>
  <PresentationFormat>Widescreen</PresentationFormat>
  <Paragraphs>22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5</cp:revision>
  <dcterms:created xsi:type="dcterms:W3CDTF">2025-03-10T15:11:07Z</dcterms:created>
  <dcterms:modified xsi:type="dcterms:W3CDTF">2025-04-18T08:49:07Z</dcterms:modified>
</cp:coreProperties>
</file>