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7" r:id="rId3"/>
    <p:sldId id="291" r:id="rId4"/>
    <p:sldId id="293" r:id="rId5"/>
    <p:sldId id="295" r:id="rId6"/>
    <p:sldId id="296" r:id="rId7"/>
    <p:sldId id="300" r:id="rId8"/>
    <p:sldId id="301" r:id="rId9"/>
    <p:sldId id="302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1ABB-B8EA-4F88-A89A-BCC2A95BE82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D896-0201-44A9-94C2-7F6646C32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16764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1" descr="465af308d67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4290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219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438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762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2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3657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098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800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886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7"/>
          <p:cNvSpPr/>
          <p:nvPr/>
        </p:nvSpPr>
        <p:spPr>
          <a:xfrm>
            <a:off x="3505200" y="152400"/>
            <a:ext cx="59436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PHÒNG GIÁO DỤC VÀ ĐÀO TẠO THỊ XÃ BUÔN HỒ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TRƯỜNG MẪU GIÁO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HOA ĐÀO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  <a:sym typeface="Wingdings" panose="05000000000000000000" pitchFamily="2" charset="2"/>
              </a:rPr>
              <a:t></a:t>
            </a:r>
          </a:p>
        </p:txBody>
      </p:sp>
      <p:sp>
        <p:nvSpPr>
          <p:cNvPr id="3" name="Rectangle 28"/>
          <p:cNvSpPr/>
          <p:nvPr/>
        </p:nvSpPr>
        <p:spPr>
          <a:xfrm>
            <a:off x="3352801" y="3280619"/>
            <a:ext cx="721677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GIA ĐÌNH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TRANG TRÍ THIỆP CHÚC MỪNG 20/11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 – 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AYUN</a:t>
            </a: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WordArt 29"/>
          <p:cNvSpPr>
            <a:spLocks noTextEdit="1"/>
          </p:cNvSpPr>
          <p:nvPr/>
        </p:nvSpPr>
        <p:spPr>
          <a:xfrm>
            <a:off x="2209800" y="1981200"/>
            <a:ext cx="7924800" cy="2438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endParaRPr lang="en-US" sz="40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VNI-Avo" charset="0"/>
              <a:ea typeface="VNI-Avo" charset="0"/>
            </a:endParaRPr>
          </a:p>
        </p:txBody>
      </p:sp>
      <p:pic>
        <p:nvPicPr>
          <p:cNvPr id="5" name="Picture 11" descr="465af308d67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766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943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791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5867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hiện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Chicken-dance-Chicke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7270" y="39211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 vol="99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6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phẩm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6951" y="2782669"/>
            <a:ext cx="6400800" cy="6451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Ổn định-Trò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12192000" cy="64928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Widescreen</PresentationFormat>
  <Paragraphs>15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2020-11-11T05:58:00Z</dcterms:created>
  <dcterms:modified xsi:type="dcterms:W3CDTF">2024-06-06T10:00:01Z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