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4A35-383B-456E-9724-404B3E9493DF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8FC6-8A2B-445F-B741-3EDDB8312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84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4A35-383B-456E-9724-404B3E9493DF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8FC6-8A2B-445F-B741-3EDDB8312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04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4A35-383B-456E-9724-404B3E9493DF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8FC6-8A2B-445F-B741-3EDDB8312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15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4A35-383B-456E-9724-404B3E9493DF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8FC6-8A2B-445F-B741-3EDDB8312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99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4A35-383B-456E-9724-404B3E9493DF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8FC6-8A2B-445F-B741-3EDDB8312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6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4A35-383B-456E-9724-404B3E9493DF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8FC6-8A2B-445F-B741-3EDDB8312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7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4A35-383B-456E-9724-404B3E9493DF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8FC6-8A2B-445F-B741-3EDDB8312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86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4A35-383B-456E-9724-404B3E9493DF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8FC6-8A2B-445F-B741-3EDDB8312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87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4A35-383B-456E-9724-404B3E9493DF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8FC6-8A2B-445F-B741-3EDDB8312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49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4A35-383B-456E-9724-404B3E9493DF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8FC6-8A2B-445F-B741-3EDDB8312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7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4A35-383B-456E-9724-404B3E9493DF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8FC6-8A2B-445F-B741-3EDDB8312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81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E4A35-383B-456E-9724-404B3E9493DF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D8FC6-8A2B-445F-B741-3EDDB8312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6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54817" y="154547"/>
            <a:ext cx="71520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ĐT THỊ XÃ BUÔ HỒ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MẪU GIÁO HOA ĐÀO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189" y="1939588"/>
            <a:ext cx="9051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DẠY LỒNG GHÉP DINH DƯỠNG HỌC ĐƯỜNG 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4307" y="3951735"/>
            <a:ext cx="711515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 : 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 :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KHU RỪNG 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 : LÍ QUẠ KÊU</a:t>
            </a: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0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0158" y="476518"/>
            <a:ext cx="7479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vd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5119" y="4039011"/>
            <a:ext cx="3857625" cy="1793631"/>
          </a:xfrm>
          <a:prstGeom prst="rect">
            <a:avLst/>
          </a:prstGeom>
        </p:spPr>
      </p:pic>
      <p:pic>
        <p:nvPicPr>
          <p:cNvPr id="7" name="vd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98320" y="3877234"/>
            <a:ext cx="3857625" cy="211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1514" y="1406770"/>
            <a:ext cx="1020446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4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vd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773" y="4207537"/>
            <a:ext cx="3857625" cy="231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4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-63638"/>
            <a:ext cx="97106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Nam </a:t>
            </a:r>
            <a:r>
              <a:rPr lang="en-US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5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vd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588" y="4198512"/>
            <a:ext cx="3857625" cy="210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1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670" y="196909"/>
            <a:ext cx="9582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d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0518" y="2500759"/>
            <a:ext cx="3857625" cy="222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5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5928" y="2323185"/>
            <a:ext cx="80201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54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102</Words>
  <Application>Microsoft Office PowerPoint</Application>
  <PresentationFormat>Widescreen</PresentationFormat>
  <Paragraphs>16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2024-03-13T14:02:35Z</dcterms:created>
  <dcterms:modified xsi:type="dcterms:W3CDTF">2024-03-13T15:41:55Z</dcterms:modified>
</cp:coreProperties>
</file>