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80" r:id="rId5"/>
    <p:sldId id="281" r:id="rId6"/>
    <p:sldId id="286" r:id="rId7"/>
    <p:sldId id="282" r:id="rId8"/>
    <p:sldId id="258" r:id="rId9"/>
    <p:sldId id="259" r:id="rId10"/>
    <p:sldId id="262" r:id="rId11"/>
    <p:sldId id="290" r:id="rId12"/>
    <p:sldId id="260" r:id="rId13"/>
    <p:sldId id="265" r:id="rId14"/>
    <p:sldId id="293" r:id="rId15"/>
    <p:sldId id="261" r:id="rId16"/>
    <p:sldId id="270" r:id="rId17"/>
    <p:sldId id="294" r:id="rId18"/>
    <p:sldId id="287" r:id="rId19"/>
    <p:sldId id="288" r:id="rId20"/>
    <p:sldId id="284" r:id="rId21"/>
    <p:sldId id="285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6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8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8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5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5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4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0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AC4C-9420-4E91-90BA-25E627C57C0B}" type="datetimeFigureOut">
              <a:rPr lang="en-US" smtClean="0"/>
              <a:t>02/28/2024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AEEBF-CC20-4102-9117-BD12C287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2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304"/>
            <a:ext cx="8392732" cy="510003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ÁN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THỰC VẬT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NHÁNH: RAU ĂN 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LĨNH VỰC : PHÁT TRIỂN NHẬN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BIỆT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 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ỐNG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 VÀ KHÁC NHAU GIỮA HÌNH TRÒN, HÌNH 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ĐỐI TƯỢNG : 4-5 TUỔI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25 - 30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DẠY : VÕ THỊ THÙY 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NGÀY DẠY :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17/01/2024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54594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026535" y="643944"/>
            <a:ext cx="5743977" cy="584700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23133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2550017" y="1236372"/>
            <a:ext cx="3387144" cy="217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hlinkClick r:id="rId3" action="ppaction://hlinksldjump"/>
              </a:rPr>
              <a:t>1</a:t>
            </a:r>
            <a:endParaRPr lang="en-US" sz="9600" dirty="0"/>
          </a:p>
        </p:txBody>
      </p:sp>
      <p:sp>
        <p:nvSpPr>
          <p:cNvPr id="11" name="Rectangle 10"/>
          <p:cNvSpPr/>
          <p:nvPr/>
        </p:nvSpPr>
        <p:spPr>
          <a:xfrm>
            <a:off x="6362164" y="1223493"/>
            <a:ext cx="3554569" cy="217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2</a:t>
            </a: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2459865" y="3721996"/>
            <a:ext cx="3567448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3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6362164" y="3721996"/>
            <a:ext cx="3567448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17498918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4156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10895511" y="5995851"/>
            <a:ext cx="1122318" cy="8621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11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743201" y="579550"/>
            <a:ext cx="6709892" cy="6117463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29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2550017" y="1236372"/>
            <a:ext cx="3387144" cy="217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hlinkClick r:id="rId3" action="ppaction://hlinksldjump"/>
              </a:rPr>
              <a:t>1</a:t>
            </a:r>
            <a:endParaRPr lang="en-US" sz="9600" dirty="0"/>
          </a:p>
        </p:txBody>
      </p:sp>
      <p:sp>
        <p:nvSpPr>
          <p:cNvPr id="11" name="Rectangle 10"/>
          <p:cNvSpPr/>
          <p:nvPr/>
        </p:nvSpPr>
        <p:spPr>
          <a:xfrm>
            <a:off x="6362164" y="1223493"/>
            <a:ext cx="3554569" cy="217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2</a:t>
            </a: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2459865" y="3721996"/>
            <a:ext cx="3567448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3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6362164" y="3721996"/>
            <a:ext cx="3567448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66742309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41561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10850880" y="5982789"/>
            <a:ext cx="1245326" cy="8752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89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446986" y="1223493"/>
            <a:ext cx="7959143" cy="4739425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2550017" y="1236372"/>
            <a:ext cx="3387144" cy="217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hlinkClick r:id="rId3" action="ppaction://hlinksldjump"/>
              </a:rPr>
              <a:t>1</a:t>
            </a:r>
            <a:endParaRPr lang="en-US" sz="9600" dirty="0"/>
          </a:p>
        </p:txBody>
      </p:sp>
      <p:sp>
        <p:nvSpPr>
          <p:cNvPr id="11" name="Rectangle 10"/>
          <p:cNvSpPr/>
          <p:nvPr/>
        </p:nvSpPr>
        <p:spPr>
          <a:xfrm>
            <a:off x="6362164" y="1223493"/>
            <a:ext cx="3554569" cy="217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2</a:t>
            </a: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2459865" y="3721996"/>
            <a:ext cx="3567448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3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62164" y="3721996"/>
            <a:ext cx="3554569" cy="2421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88410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41561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eft Arrow 2">
            <a:hlinkClick r:id="rId4" action="ppaction://hlinksldjump"/>
          </p:cNvPr>
          <p:cNvSpPr/>
          <p:nvPr/>
        </p:nvSpPr>
        <p:spPr>
          <a:xfrm>
            <a:off x="10850880" y="5982789"/>
            <a:ext cx="1245326" cy="8752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4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498502" y="914400"/>
            <a:ext cx="6400799" cy="5190186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4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"/>
            <a:ext cx="12192000" cy="68570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1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"/>
            <a:ext cx="12192000" cy="68570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"/>
            <a:ext cx="12192000" cy="68570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7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6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"/>
            <a:ext cx="12192000" cy="68570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55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"/>
            <a:ext cx="12192000" cy="68570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2:Bé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2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0625" y="502276"/>
            <a:ext cx="6542468" cy="60788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15536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2" y="1596980"/>
            <a:ext cx="4829578" cy="45076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6812924" y="1596980"/>
            <a:ext cx="4340180" cy="43659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409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"/>
            <a:ext cx="12192000" cy="68570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0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2550017" y="1236372"/>
            <a:ext cx="3387144" cy="217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hlinkClick r:id="rId3" action="ppaction://hlinksldjump"/>
              </a:rPr>
              <a:t>1</a:t>
            </a:r>
            <a:endParaRPr lang="en-US" sz="9600" dirty="0"/>
          </a:p>
        </p:txBody>
      </p:sp>
      <p:sp>
        <p:nvSpPr>
          <p:cNvPr id="11" name="Rectangle 10"/>
          <p:cNvSpPr/>
          <p:nvPr/>
        </p:nvSpPr>
        <p:spPr>
          <a:xfrm>
            <a:off x="6362164" y="1223493"/>
            <a:ext cx="3554569" cy="2176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2</a:t>
            </a: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2459865" y="3721996"/>
            <a:ext cx="3567448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3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6362164" y="3721996"/>
            <a:ext cx="3567448" cy="242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31929252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4156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eft Arrow 5">
            <a:hlinkClick r:id="rId4" action="ppaction://hlinksldjump"/>
          </p:cNvPr>
          <p:cNvSpPr/>
          <p:nvPr/>
        </p:nvSpPr>
        <p:spPr>
          <a:xfrm>
            <a:off x="10672354" y="5891349"/>
            <a:ext cx="1136469" cy="9666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75</Words>
  <Application>Microsoft Office PowerPoint</Application>
  <PresentationFormat>Widescreen</PresentationFormat>
  <Paragraphs>27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               GIÁO ÁN CHỦ ĐỀ: THỰC VẬT CHỦ ĐỀ NHÁNH: RAU ĂN LÁ LĨNH VỰC : PHÁT TRIỂN NHẬN THỨC ĐỀ TÀI : PHÂN BIỆT SỰ GIỐNG NHAU VÀ KHÁC NHAU GIỮA HÌNH TRÒN, HÌNH VUÔNG ĐỐI TƯỢNG : 4-5 TUỔI THỜI GIAN : 25 - 30 PHÚT NGƯỜI DẠY : VÕ THỊ THÙY NHIÊN NGÀY DẠY : 17/01/2024 </vt:lpstr>
      <vt:lpstr>1. Ổn định, gây hứng thú</vt:lpstr>
      <vt:lpstr>2. Nôi dung : * Hoạt động 1: Ôn nhận biết và gọi tên các hình</vt:lpstr>
      <vt:lpstr>* Hoạt động 2:Bé phân biệt hình</vt:lpstr>
      <vt:lpstr>PowerPoint Presentation</vt:lpstr>
      <vt:lpstr>PowerPoint Presentation</vt:lpstr>
      <vt:lpstr>* Hoạt động 3: Trẻ luyện tập</vt:lpstr>
      <vt:lpstr>PowerPoint Presentation</vt:lpstr>
      <vt:lpstr>   Hình gì lăn được Lăn ngược, hay xuôi Bé hãy cùng cô Đoán hình này nhé</vt:lpstr>
      <vt:lpstr>PowerPoint Presentation</vt:lpstr>
      <vt:lpstr>PowerPoint Presentation</vt:lpstr>
      <vt:lpstr> Bốn góc như nhau Có thêm bốn cạnh Cũng bằng nhau luôn</vt:lpstr>
      <vt:lpstr>PowerPoint Presentation</vt:lpstr>
      <vt:lpstr>PowerPoint Presentation</vt:lpstr>
      <vt:lpstr>Hình gì trong giống hao hao Hình vuông vuông vẫn Mà hai cạnh dài</vt:lpstr>
      <vt:lpstr>PowerPoint Presentation</vt:lpstr>
      <vt:lpstr>PowerPoint Presentation</vt:lpstr>
      <vt:lpstr>Hình gì có ba cạnh và 3 góc bằng nhau</vt:lpstr>
      <vt:lpstr>PowerPoint Presentation</vt:lpstr>
      <vt:lpstr>* Bé vui về hình</vt:lpstr>
      <vt:lpstr>* Kết thúc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LĨNH VỰC : PHÁT TRIỂN NHẬN THỨC MÔN : KHÁM PHÁ KHOA HỌC ĐỀ TÀI : MỘT SỐ ĐỒ DÙNG TRONG GIA ĐÌNH CHỦ ĐỀ : GIA ĐÌNH  ĐỐI TƯỢNG : 4-5 TUỔI THỜI GIAN : 25 PHÚT NGƯỜI DẠY : VÕ THỊ THÙY NHIÊN NGÀY DẠY : 30/10/2023</dc:title>
  <dc:creator>Admin</dc:creator>
  <cp:lastModifiedBy>Admin</cp:lastModifiedBy>
  <cp:revision>27</cp:revision>
  <dcterms:created xsi:type="dcterms:W3CDTF">2023-10-29T14:49:29Z</dcterms:created>
  <dcterms:modified xsi:type="dcterms:W3CDTF">2024-02-28T13:53:21Z</dcterms:modified>
</cp:coreProperties>
</file>